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282" r:id="rId4"/>
    <p:sldId id="281" r:id="rId5"/>
    <p:sldId id="280" r:id="rId6"/>
    <p:sldId id="279" r:id="rId7"/>
    <p:sldId id="278" r:id="rId8"/>
    <p:sldId id="277" r:id="rId9"/>
    <p:sldId id="283" r:id="rId10"/>
    <p:sldId id="284" r:id="rId11"/>
    <p:sldId id="267" r:id="rId1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20094"/>
    <p:restoredTop sz="94737"/>
  </p:normalViewPr>
  <p:slideViewPr>
    <p:cSldViewPr>
      <p:cViewPr varScale="1">
        <p:scale>
          <a:sx n="65" d="100"/>
          <a:sy n="65" d="100"/>
        </p:scale>
        <p:origin x="-1224" y="-8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/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>
            <a:extLst>
              <a:ext uri="{FF2B5EF4-FFF2-40B4-BE49-F238E27FC236}"/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8487F8F4-C0D7-4D61-B41D-EA28A85DF229}" type="datetimeFigureOut">
              <a:rPr lang="en-US"/>
              <a:pPr>
                <a:defRPr/>
              </a:pPr>
              <a:t>3/22/2020</a:t>
            </a:fld>
            <a:endParaRPr lang="en-GB"/>
          </a:p>
        </p:txBody>
      </p:sp>
      <p:sp>
        <p:nvSpPr>
          <p:cNvPr id="4" name="Slide Image Placeholder 3">
            <a:extLst>
              <a:ext uri="{FF2B5EF4-FFF2-40B4-BE49-F238E27FC236}"/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GB" noProof="0"/>
          </a:p>
        </p:txBody>
      </p:sp>
      <p:sp>
        <p:nvSpPr>
          <p:cNvPr id="5" name="Notes Placeholder 4">
            <a:extLst>
              <a:ext uri="{FF2B5EF4-FFF2-40B4-BE49-F238E27FC236}"/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GB" noProof="0"/>
          </a:p>
        </p:txBody>
      </p:sp>
      <p:sp>
        <p:nvSpPr>
          <p:cNvPr id="6" name="Footer Placeholder 5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9BFE98D6-4B48-48BD-99D7-7E9D26ACAEB4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331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 smtClean="0"/>
          </a:p>
        </p:txBody>
      </p:sp>
      <p:sp>
        <p:nvSpPr>
          <p:cNvPr id="1331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554B0EDC-86C1-4D56-A787-5932997C67AE}" type="slidenum">
              <a:rPr lang="en-GB" altLang="en-US" smtClean="0">
                <a:cs typeface="Arial" charset="0"/>
              </a:rPr>
              <a:pPr/>
              <a:t>1</a:t>
            </a:fld>
            <a:endParaRPr lang="en-GB" altLang="en-US" smtClean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 smtClean="0"/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D7EFBB1F-1A8F-45F9-B9D3-4389F414704F}" type="slidenum">
              <a:rPr lang="en-GB" altLang="en-US" smtClean="0">
                <a:cs typeface="Arial" charset="0"/>
              </a:rPr>
              <a:pPr/>
              <a:t>10</a:t>
            </a:fld>
            <a:endParaRPr lang="en-GB" altLang="en-US" smtClean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253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 smtClean="0"/>
          </a:p>
        </p:txBody>
      </p:sp>
      <p:sp>
        <p:nvSpPr>
          <p:cNvPr id="2253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85F07562-40FA-48D7-BF3F-4B2A3F792C58}" type="slidenum">
              <a:rPr lang="en-GB" altLang="en-US" smtClean="0">
                <a:cs typeface="Arial" charset="0"/>
              </a:rPr>
              <a:pPr/>
              <a:t>11</a:t>
            </a:fld>
            <a:endParaRPr lang="en-GB" altLang="en-US" smtClean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 smtClean="0"/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D7EFBB1F-1A8F-45F9-B9D3-4389F414704F}" type="slidenum">
              <a:rPr lang="en-GB" altLang="en-US" smtClean="0">
                <a:cs typeface="Arial" charset="0"/>
              </a:rPr>
              <a:pPr/>
              <a:t>2</a:t>
            </a:fld>
            <a:endParaRPr lang="en-GB" altLang="en-US" smtClean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 smtClean="0"/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D7EFBB1F-1A8F-45F9-B9D3-4389F414704F}" type="slidenum">
              <a:rPr lang="en-GB" altLang="en-US" smtClean="0">
                <a:cs typeface="Arial" charset="0"/>
              </a:rPr>
              <a:pPr/>
              <a:t>3</a:t>
            </a:fld>
            <a:endParaRPr lang="en-GB" altLang="en-US" smtClean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 smtClean="0"/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D7EFBB1F-1A8F-45F9-B9D3-4389F414704F}" type="slidenum">
              <a:rPr lang="en-GB" altLang="en-US" smtClean="0">
                <a:cs typeface="Arial" charset="0"/>
              </a:rPr>
              <a:pPr/>
              <a:t>4</a:t>
            </a:fld>
            <a:endParaRPr lang="en-GB" altLang="en-US" smtClean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 smtClean="0"/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D7EFBB1F-1A8F-45F9-B9D3-4389F414704F}" type="slidenum">
              <a:rPr lang="en-GB" altLang="en-US" smtClean="0">
                <a:cs typeface="Arial" charset="0"/>
              </a:rPr>
              <a:pPr/>
              <a:t>5</a:t>
            </a:fld>
            <a:endParaRPr lang="en-GB" altLang="en-US" smtClean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 smtClean="0"/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D7EFBB1F-1A8F-45F9-B9D3-4389F414704F}" type="slidenum">
              <a:rPr lang="en-GB" altLang="en-US" smtClean="0">
                <a:cs typeface="Arial" charset="0"/>
              </a:rPr>
              <a:pPr/>
              <a:t>6</a:t>
            </a:fld>
            <a:endParaRPr lang="en-GB" altLang="en-US" smtClean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 smtClean="0"/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D7EFBB1F-1A8F-45F9-B9D3-4389F414704F}" type="slidenum">
              <a:rPr lang="en-GB" altLang="en-US" smtClean="0">
                <a:cs typeface="Arial" charset="0"/>
              </a:rPr>
              <a:pPr/>
              <a:t>7</a:t>
            </a:fld>
            <a:endParaRPr lang="en-GB" altLang="en-US" smtClean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 smtClean="0"/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D7EFBB1F-1A8F-45F9-B9D3-4389F414704F}" type="slidenum">
              <a:rPr lang="en-GB" altLang="en-US" smtClean="0">
                <a:cs typeface="Arial" charset="0"/>
              </a:rPr>
              <a:pPr/>
              <a:t>8</a:t>
            </a:fld>
            <a:endParaRPr lang="en-GB" altLang="en-US" smtClean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 smtClean="0"/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D7EFBB1F-1A8F-45F9-B9D3-4389F414704F}" type="slidenum">
              <a:rPr lang="en-GB" altLang="en-US" smtClean="0">
                <a:cs typeface="Arial" charset="0"/>
              </a:rPr>
              <a:pPr/>
              <a:t>9</a:t>
            </a:fld>
            <a:endParaRPr lang="en-GB" altLang="en-US" smtClean="0">
              <a:cs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508901-3311-478B-B85F-A6E2C6C55189}" type="datetime1">
              <a:rPr lang="en-US"/>
              <a:pPr>
                <a:defRPr/>
              </a:pPr>
              <a:t>3/22/2020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www.eslpuzzles.com</a:t>
            </a:r>
          </a:p>
        </p:txBody>
      </p:sp>
      <p:sp>
        <p:nvSpPr>
          <p:cNvPr id="6" name="Slide Number Placeholder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8E9553-A346-4D35-9371-E3F589E82D1F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48BABC-2BF9-46F0-B67E-EEA9C0209F54}" type="datetime1">
              <a:rPr lang="en-US"/>
              <a:pPr>
                <a:defRPr/>
              </a:pPr>
              <a:t>3/22/2020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www.eslpuzzles.com</a:t>
            </a:r>
          </a:p>
        </p:txBody>
      </p:sp>
      <p:sp>
        <p:nvSpPr>
          <p:cNvPr id="6" name="Slide Number Placeholder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DDED48-2443-4AC6-8E7C-F73D40A0EB25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BCB469-F8F4-4B34-A4F1-6D2F14D91B99}" type="datetime1">
              <a:rPr lang="en-US"/>
              <a:pPr>
                <a:defRPr/>
              </a:pPr>
              <a:t>3/22/2020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www.eslpuzzles.com</a:t>
            </a:r>
          </a:p>
        </p:txBody>
      </p:sp>
      <p:sp>
        <p:nvSpPr>
          <p:cNvPr id="6" name="Slide Number Placeholder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ADDE90-EB27-4C4F-8AA0-FE32E70E7970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52B2C8-AA35-4F0F-BD5A-A97FB6ED5D61}" type="datetime1">
              <a:rPr lang="en-US"/>
              <a:pPr>
                <a:defRPr/>
              </a:pPr>
              <a:t>3/22/2020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www.eslpuzzles.com</a:t>
            </a:r>
          </a:p>
        </p:txBody>
      </p:sp>
      <p:sp>
        <p:nvSpPr>
          <p:cNvPr id="6" name="Slide Number Placeholder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525BAE-350B-4D56-B25F-76272E37833C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418A79-2643-43DB-8353-9081D97C1926}" type="datetime1">
              <a:rPr lang="en-US"/>
              <a:pPr>
                <a:defRPr/>
              </a:pPr>
              <a:t>3/22/2020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www.eslpuzzles.com</a:t>
            </a:r>
          </a:p>
        </p:txBody>
      </p:sp>
      <p:sp>
        <p:nvSpPr>
          <p:cNvPr id="6" name="Slide Number Placeholder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383406-87E0-43A1-8BA5-02BA7A733E9E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033550-5D2F-4098-945E-9295CAA418C7}" type="datetime1">
              <a:rPr lang="en-US"/>
              <a:pPr>
                <a:defRPr/>
              </a:pPr>
              <a:t>3/22/2020</a:t>
            </a:fld>
            <a:endParaRPr lang="en-GB"/>
          </a:p>
        </p:txBody>
      </p:sp>
      <p:sp>
        <p:nvSpPr>
          <p:cNvPr id="6" name="Footer Placeholder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www.eslpuzzles.com</a:t>
            </a:r>
          </a:p>
        </p:txBody>
      </p:sp>
      <p:sp>
        <p:nvSpPr>
          <p:cNvPr id="7" name="Slide Number Placeholder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E4F435-F5AF-4AC8-8A35-B44165558B35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044563-05FF-4604-AC53-C397DB154DF5}" type="datetime1">
              <a:rPr lang="en-US"/>
              <a:pPr>
                <a:defRPr/>
              </a:pPr>
              <a:t>3/22/2020</a:t>
            </a:fld>
            <a:endParaRPr lang="en-GB"/>
          </a:p>
        </p:txBody>
      </p:sp>
      <p:sp>
        <p:nvSpPr>
          <p:cNvPr id="8" name="Footer Placeholder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www.eslpuzzles.com</a:t>
            </a:r>
          </a:p>
        </p:txBody>
      </p:sp>
      <p:sp>
        <p:nvSpPr>
          <p:cNvPr id="9" name="Slide Number Placeholder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BF9FBB-A23A-44D9-BDE3-AF43BC63DB33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56101B-F46A-4925-A050-BEE92DB03A45}" type="datetime1">
              <a:rPr lang="en-US"/>
              <a:pPr>
                <a:defRPr/>
              </a:pPr>
              <a:t>3/22/2020</a:t>
            </a:fld>
            <a:endParaRPr lang="en-GB"/>
          </a:p>
        </p:txBody>
      </p:sp>
      <p:sp>
        <p:nvSpPr>
          <p:cNvPr id="4" name="Footer Placeholder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www.eslpuzzles.com</a:t>
            </a:r>
          </a:p>
        </p:txBody>
      </p:sp>
      <p:sp>
        <p:nvSpPr>
          <p:cNvPr id="5" name="Slide Number Placeholder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1D2C3C-B0A9-4F2F-A8DD-3E4D486ED039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400337-59CD-491E-A3A9-8F02D79B69FC}" type="datetime1">
              <a:rPr lang="en-US"/>
              <a:pPr>
                <a:defRPr/>
              </a:pPr>
              <a:t>3/22/2020</a:t>
            </a:fld>
            <a:endParaRPr lang="en-GB"/>
          </a:p>
        </p:txBody>
      </p:sp>
      <p:sp>
        <p:nvSpPr>
          <p:cNvPr id="3" name="Footer Placeholder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www.eslpuzzles.com</a:t>
            </a:r>
          </a:p>
        </p:txBody>
      </p:sp>
      <p:sp>
        <p:nvSpPr>
          <p:cNvPr id="4" name="Slide Number Placeholder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EE6424-5346-4B85-913D-24FD6402C215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9F1B6C-560F-4550-93E3-F392B0FA9213}" type="datetime1">
              <a:rPr lang="en-US"/>
              <a:pPr>
                <a:defRPr/>
              </a:pPr>
              <a:t>3/22/2020</a:t>
            </a:fld>
            <a:endParaRPr lang="en-GB"/>
          </a:p>
        </p:txBody>
      </p:sp>
      <p:sp>
        <p:nvSpPr>
          <p:cNvPr id="6" name="Footer Placeholder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www.eslpuzzles.com</a:t>
            </a:r>
          </a:p>
        </p:txBody>
      </p:sp>
      <p:sp>
        <p:nvSpPr>
          <p:cNvPr id="7" name="Slide Number Placeholder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5E097F-A46D-4211-9F5A-333B29E3CE0D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0B0772-110B-45DA-8791-C9E8D8116093}" type="datetime1">
              <a:rPr lang="en-US"/>
              <a:pPr>
                <a:defRPr/>
              </a:pPr>
              <a:t>3/22/2020</a:t>
            </a:fld>
            <a:endParaRPr lang="en-GB"/>
          </a:p>
        </p:txBody>
      </p:sp>
      <p:sp>
        <p:nvSpPr>
          <p:cNvPr id="6" name="Footer Placeholder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www.eslpuzzles.com</a:t>
            </a:r>
          </a:p>
        </p:txBody>
      </p:sp>
      <p:sp>
        <p:nvSpPr>
          <p:cNvPr id="7" name="Slide Number Placeholder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2E48E9-F379-4071-8E16-F9A297EC8AF2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  <a:endParaRPr lang="en-GB" altLang="en-US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  <a:endParaRPr lang="en-GB" altLang="en-US" smtClean="0"/>
          </a:p>
        </p:txBody>
      </p:sp>
      <p:sp>
        <p:nvSpPr>
          <p:cNvPr id="4" name="Date Placeholder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E4DA62FB-4736-4F6B-B902-73FE85AB2722}" type="datetime1">
              <a:rPr lang="en-US"/>
              <a:pPr>
                <a:defRPr/>
              </a:pPr>
              <a:t>3/22/2020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en-GB"/>
              <a:t>www.eslpuzzles.com</a:t>
            </a:r>
          </a:p>
        </p:txBody>
      </p:sp>
      <p:sp>
        <p:nvSpPr>
          <p:cNvPr id="6" name="Slide Number Placeholder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21E76531-0CC9-4B99-AB92-5441C94C283E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audio" Target="../media/audio7.wav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0.wmf"/><Relationship Id="rId4" Type="http://schemas.openxmlformats.org/officeDocument/2006/relationships/image" Target="../media/image1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slpuzzles.com/" TargetMode="Externa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1.png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wmf"/><Relationship Id="rId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wmf"/><Relationship Id="rId4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wmf"/><Relationship Id="rId4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wmf"/><Relationship Id="rId4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audio" Target="../media/audio4.wav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wmf"/><Relationship Id="rId4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audio" Target="../media/audio5.wav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wmf"/><Relationship Id="rId4" Type="http://schemas.openxmlformats.org/officeDocument/2006/relationships/image" Target="../media/image1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audio" Target="../media/audio6.wav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8.wmf"/><Relationship Id="rId4" Type="http://schemas.openxmlformats.org/officeDocument/2006/relationships/image" Target="../media/image1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audio" Target="../media/audio7.wav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9.wmf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ctrTitle"/>
          </p:nvPr>
        </p:nvSpPr>
        <p:spPr>
          <a:xfrm>
            <a:off x="714375" y="2357438"/>
            <a:ext cx="7772400" cy="1470025"/>
          </a:xfrm>
        </p:spPr>
        <p:txBody>
          <a:bodyPr/>
          <a:lstStyle/>
          <a:p>
            <a:pPr eaLnBrk="1" hangingPunct="1"/>
            <a:r>
              <a:rPr lang="en-GB" altLang="en-US" sz="8000" dirty="0" smtClean="0">
                <a:latin typeface="Comic Sans MS" pitchFamily="66" charset="0"/>
              </a:rPr>
              <a:t>Sea Animals</a:t>
            </a:r>
            <a:endParaRPr lang="en-GB" altLang="en-US" sz="8000" dirty="0" smtClean="0">
              <a:latin typeface="Comic Sans MS" pitchFamily="66" charset="0"/>
            </a:endParaRPr>
          </a:p>
        </p:txBody>
      </p:sp>
      <p:sp>
        <p:nvSpPr>
          <p:cNvPr id="6" name="Footer Placeholder 5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>
                <a:latin typeface="Comic Sans MS" pitchFamily="66" charset="0"/>
              </a:rPr>
              <a:t>www.eslpuzzles.com</a:t>
            </a:r>
          </a:p>
        </p:txBody>
      </p:sp>
      <p:pic>
        <p:nvPicPr>
          <p:cNvPr id="2052" name="Picture 6" descr="logo-2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945313" y="5643563"/>
            <a:ext cx="2198687" cy="148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Title 1">
            <a:extLst>
              <a:ext uri="{FF2B5EF4-FFF2-40B4-BE49-F238E27FC236}"/>
            </a:extLst>
          </p:cNvPr>
          <p:cNvSpPr txBox="1">
            <a:spLocks/>
          </p:cNvSpPr>
          <p:nvPr/>
        </p:nvSpPr>
        <p:spPr bwMode="auto">
          <a:xfrm>
            <a:off x="-142875" y="214313"/>
            <a:ext cx="3214688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anchor="ctr"/>
          <a:lstStyle/>
          <a:p>
            <a:pPr algn="ctr">
              <a:defRPr/>
            </a:pPr>
            <a:r>
              <a:rPr lang="en-GB" altLang="en-US" sz="4400" smtClean="0">
                <a:latin typeface="Comic Sans MS" panose="030F0902030302020204" pitchFamily="66" charset="0"/>
                <a:ea typeface="+mj-ea"/>
                <a:cs typeface="+mj-cs"/>
              </a:rPr>
              <a:t>Turtle</a:t>
            </a:r>
            <a:endParaRPr lang="en-GB" altLang="en-US" sz="4400" dirty="0">
              <a:latin typeface="Comic Sans MS" panose="030F0902030302020204" pitchFamily="66" charset="0"/>
              <a:ea typeface="+mj-ea"/>
              <a:cs typeface="+mj-cs"/>
            </a:endParaRPr>
          </a:p>
        </p:txBody>
      </p:sp>
      <p:sp>
        <p:nvSpPr>
          <p:cNvPr id="15" name="Title 1">
            <a:extLst>
              <a:ext uri="{FF2B5EF4-FFF2-40B4-BE49-F238E27FC236}"/>
            </a:extLst>
          </p:cNvPr>
          <p:cNvSpPr txBox="1">
            <a:spLocks/>
          </p:cNvSpPr>
          <p:nvPr/>
        </p:nvSpPr>
        <p:spPr bwMode="auto">
          <a:xfrm>
            <a:off x="5929313" y="4357688"/>
            <a:ext cx="3214687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anchor="ctr"/>
          <a:lstStyle/>
          <a:p>
            <a:pPr algn="ctr">
              <a:defRPr/>
            </a:pPr>
            <a:r>
              <a:rPr lang="en-GB" altLang="en-US" sz="4400" dirty="0" smtClean="0">
                <a:latin typeface="Comic Sans MS" panose="030F0902030302020204" pitchFamily="66" charset="0"/>
                <a:ea typeface="+mj-ea"/>
                <a:cs typeface="+mj-cs"/>
              </a:rPr>
              <a:t>Octopus</a:t>
            </a:r>
            <a:endParaRPr lang="en-GB" altLang="en-US" sz="4400" dirty="0">
              <a:latin typeface="Comic Sans MS" panose="030F0902030302020204" pitchFamily="66" charset="0"/>
              <a:ea typeface="+mj-ea"/>
              <a:cs typeface="+mj-cs"/>
            </a:endParaRPr>
          </a:p>
        </p:txBody>
      </p:sp>
      <p:sp>
        <p:nvSpPr>
          <p:cNvPr id="16" name="Title 1">
            <a:extLst>
              <a:ext uri="{FF2B5EF4-FFF2-40B4-BE49-F238E27FC236}"/>
            </a:extLst>
          </p:cNvPr>
          <p:cNvSpPr txBox="1">
            <a:spLocks/>
          </p:cNvSpPr>
          <p:nvPr/>
        </p:nvSpPr>
        <p:spPr bwMode="auto">
          <a:xfrm>
            <a:off x="0" y="4357688"/>
            <a:ext cx="3214688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anchor="ctr"/>
          <a:lstStyle/>
          <a:p>
            <a:pPr algn="ctr">
              <a:defRPr/>
            </a:pPr>
            <a:r>
              <a:rPr lang="en-GB" altLang="en-US" sz="4400" dirty="0" smtClean="0">
                <a:latin typeface="Comic Sans MS" panose="030F0902030302020204" pitchFamily="66" charset="0"/>
                <a:ea typeface="+mj-ea"/>
                <a:cs typeface="+mj-cs"/>
              </a:rPr>
              <a:t>Whale</a:t>
            </a:r>
            <a:endParaRPr lang="en-GB" altLang="en-US" sz="4400" dirty="0">
              <a:latin typeface="Comic Sans MS" panose="030F0902030302020204" pitchFamily="66" charset="0"/>
              <a:ea typeface="+mj-ea"/>
              <a:cs typeface="+mj-cs"/>
            </a:endParaRPr>
          </a:p>
        </p:txBody>
      </p:sp>
      <p:sp>
        <p:nvSpPr>
          <p:cNvPr id="17" name="Title 1">
            <a:extLst>
              <a:ext uri="{FF2B5EF4-FFF2-40B4-BE49-F238E27FC236}"/>
            </a:extLst>
          </p:cNvPr>
          <p:cNvSpPr txBox="1">
            <a:spLocks/>
          </p:cNvSpPr>
          <p:nvPr/>
        </p:nvSpPr>
        <p:spPr bwMode="auto">
          <a:xfrm>
            <a:off x="5929313" y="214313"/>
            <a:ext cx="3214687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anchor="ctr"/>
          <a:lstStyle/>
          <a:p>
            <a:pPr algn="ctr">
              <a:defRPr/>
            </a:pPr>
            <a:r>
              <a:rPr lang="en-GB" altLang="en-US" sz="4400" dirty="0" smtClean="0">
                <a:latin typeface="Comic Sans MS" panose="030F0902030302020204" pitchFamily="66" charset="0"/>
                <a:ea typeface="+mj-ea"/>
                <a:cs typeface="+mj-cs"/>
              </a:rPr>
              <a:t>Otter</a:t>
            </a:r>
            <a:endParaRPr lang="en-GB" altLang="en-US" sz="4400" dirty="0">
              <a:latin typeface="Comic Sans MS" panose="030F0902030302020204" pitchFamily="66" charset="0"/>
              <a:ea typeface="+mj-ea"/>
              <a:cs typeface="+mj-cs"/>
            </a:endParaRPr>
          </a:p>
        </p:txBody>
      </p:sp>
      <p:sp>
        <p:nvSpPr>
          <p:cNvPr id="9" name="Title 1">
            <a:extLst>
              <a:ext uri="{FF2B5EF4-FFF2-40B4-BE49-F238E27FC236}"/>
            </a:extLst>
          </p:cNvPr>
          <p:cNvSpPr txBox="1">
            <a:spLocks/>
          </p:cNvSpPr>
          <p:nvPr/>
        </p:nvSpPr>
        <p:spPr bwMode="auto">
          <a:xfrm>
            <a:off x="2928938" y="4357688"/>
            <a:ext cx="3214687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anchor="ctr"/>
          <a:lstStyle/>
          <a:p>
            <a:pPr algn="ctr">
              <a:defRPr/>
            </a:pPr>
            <a:r>
              <a:rPr lang="en-GB" altLang="en-US" sz="4400" dirty="0" smtClean="0">
                <a:latin typeface="Comic Sans MS" panose="030F0902030302020204" pitchFamily="66" charset="0"/>
                <a:ea typeface="+mj-ea"/>
                <a:cs typeface="+mj-cs"/>
              </a:rPr>
              <a:t>Sailfish</a:t>
            </a:r>
            <a:endParaRPr lang="en-GB" altLang="en-US" sz="4400" dirty="0">
              <a:latin typeface="Comic Sans MS" panose="030F0902030302020204" pitchFamily="66" charset="0"/>
              <a:ea typeface="+mj-ea"/>
              <a:cs typeface="+mj-cs"/>
            </a:endParaRPr>
          </a:p>
        </p:txBody>
      </p:sp>
      <p:sp>
        <p:nvSpPr>
          <p:cNvPr id="10" name="Title 1">
            <a:extLst>
              <a:ext uri="{FF2B5EF4-FFF2-40B4-BE49-F238E27FC236}"/>
            </a:extLst>
          </p:cNvPr>
          <p:cNvSpPr txBox="1">
            <a:spLocks/>
          </p:cNvSpPr>
          <p:nvPr/>
        </p:nvSpPr>
        <p:spPr bwMode="auto">
          <a:xfrm>
            <a:off x="2786063" y="214313"/>
            <a:ext cx="3214687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anchor="ctr"/>
          <a:lstStyle/>
          <a:p>
            <a:pPr algn="ctr">
              <a:defRPr/>
            </a:pPr>
            <a:r>
              <a:rPr lang="en-GB" altLang="en-US" sz="4400" dirty="0" smtClean="0">
                <a:latin typeface="Comic Sans MS" panose="030F0902030302020204" pitchFamily="66" charset="0"/>
                <a:ea typeface="+mj-ea"/>
                <a:cs typeface="+mj-cs"/>
              </a:rPr>
              <a:t>Shark</a:t>
            </a:r>
            <a:endParaRPr lang="en-GB" altLang="en-US" sz="4400" dirty="0">
              <a:latin typeface="Comic Sans MS" panose="030F0902030302020204" pitchFamily="66" charset="0"/>
              <a:ea typeface="+mj-ea"/>
              <a:cs typeface="+mj-cs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  <p:bldP spid="14" grpId="0"/>
      <p:bldP spid="15" grpId="0"/>
      <p:bldP spid="16" grpId="0"/>
      <p:bldP spid="17" grpId="0"/>
      <p:bldP spid="9" grpId="0"/>
      <p:bldP spid="10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>
                <a:latin typeface="Comic Sans MS" pitchFamily="66" charset="0"/>
              </a:rPr>
              <a:t>www.eslpuzzles.com</a:t>
            </a:r>
          </a:p>
        </p:txBody>
      </p:sp>
      <p:pic>
        <p:nvPicPr>
          <p:cNvPr id="3075" name="Picture 6" descr="logo-2.pn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945313" y="5643563"/>
            <a:ext cx="2198687" cy="148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0" y="571500"/>
            <a:ext cx="9144000" cy="1470025"/>
          </a:xfrm>
        </p:spPr>
        <p:txBody>
          <a:bodyPr/>
          <a:lstStyle/>
          <a:p>
            <a:pPr eaLnBrk="1" hangingPunct="1"/>
            <a:r>
              <a:rPr lang="en-GB" altLang="en-US" dirty="0" smtClean="0">
                <a:latin typeface="Comic Sans MS" pitchFamily="66" charset="0"/>
              </a:rPr>
              <a:t>What </a:t>
            </a:r>
            <a:r>
              <a:rPr lang="en-GB" altLang="en-US" dirty="0" smtClean="0">
                <a:latin typeface="Comic Sans MS" pitchFamily="66" charset="0"/>
              </a:rPr>
              <a:t>can you see?</a:t>
            </a:r>
            <a:endParaRPr lang="en-GB" altLang="en-US" dirty="0" smtClean="0">
              <a:latin typeface="Comic Sans MS" pitchFamily="66" charset="0"/>
            </a:endParaRPr>
          </a:p>
        </p:txBody>
      </p:sp>
      <p:sp>
        <p:nvSpPr>
          <p:cNvPr id="5" name="Title 1">
            <a:extLst>
              <a:ext uri="{FF2B5EF4-FFF2-40B4-BE49-F238E27FC236}"/>
            </a:extLst>
          </p:cNvPr>
          <p:cNvSpPr txBox="1">
            <a:spLocks/>
          </p:cNvSpPr>
          <p:nvPr/>
        </p:nvSpPr>
        <p:spPr bwMode="auto">
          <a:xfrm>
            <a:off x="0" y="4857750"/>
            <a:ext cx="91440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anchor="ctr"/>
          <a:lstStyle/>
          <a:p>
            <a:pPr>
              <a:defRPr/>
            </a:pPr>
            <a:r>
              <a:rPr lang="en-GB" altLang="en-US" sz="2400" dirty="0">
                <a:latin typeface="Comic Sans MS" panose="030F0902030302020204" pitchFamily="66" charset="0"/>
                <a:ea typeface="+mj-ea"/>
                <a:cs typeface="+mj-cs"/>
              </a:rPr>
              <a:t>Answer</a:t>
            </a:r>
            <a:r>
              <a:rPr lang="en-GB" altLang="en-US" sz="2400" dirty="0" smtClean="0">
                <a:latin typeface="Comic Sans MS" panose="030F0902030302020204" pitchFamily="66" charset="0"/>
                <a:ea typeface="+mj-ea"/>
                <a:cs typeface="+mj-cs"/>
              </a:rPr>
              <a:t>: </a:t>
            </a:r>
            <a:r>
              <a:rPr lang="en-GB" altLang="en-US" sz="2400" dirty="0" smtClean="0">
                <a:latin typeface="Comic Sans MS" panose="030F0902030302020204" pitchFamily="66" charset="0"/>
                <a:ea typeface="+mj-ea"/>
                <a:cs typeface="+mj-cs"/>
              </a:rPr>
              <a:t>fish </a:t>
            </a:r>
            <a:endParaRPr lang="en-GB" altLang="en-US" sz="2400" dirty="0">
              <a:latin typeface="Comic Sans MS" panose="030F0902030302020204" pitchFamily="66" charset="0"/>
              <a:ea typeface="+mj-ea"/>
              <a:cs typeface="+mj-cs"/>
            </a:endParaRPr>
          </a:p>
        </p:txBody>
      </p:sp>
      <p:pic>
        <p:nvPicPr>
          <p:cNvPr id="11" name="Picture 6" descr="C:\Users\Rich\Documents\eslkidsworld.com\clip art\Animals (Part 1)\Aquatic (Fi - Fi)\Fish 468.wmf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428860" y="2214554"/>
            <a:ext cx="4031724" cy="27289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Swimm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ctrTitle"/>
          </p:nvPr>
        </p:nvSpPr>
        <p:spPr>
          <a:xfrm>
            <a:off x="0" y="-428625"/>
            <a:ext cx="9144000" cy="3000375"/>
          </a:xfrm>
        </p:spPr>
        <p:txBody>
          <a:bodyPr/>
          <a:lstStyle/>
          <a:p>
            <a:pPr eaLnBrk="1" hangingPunct="1"/>
            <a:r>
              <a:rPr lang="en-GB" altLang="en-US" smtClean="0">
                <a:latin typeface="Comic Sans MS" pitchFamily="66" charset="0"/>
              </a:rPr>
              <a:t>For more ESL resources go to:</a:t>
            </a:r>
            <a:br>
              <a:rPr lang="en-GB" altLang="en-US" smtClean="0">
                <a:latin typeface="Comic Sans MS" pitchFamily="66" charset="0"/>
              </a:rPr>
            </a:br>
            <a:r>
              <a:rPr lang="en-GB" altLang="en-US" smtClean="0">
                <a:latin typeface="Comic Sans MS" pitchFamily="66" charset="0"/>
                <a:hlinkClick r:id="rId3"/>
              </a:rPr>
              <a:t>www.eslpuzzles.com</a:t>
            </a:r>
            <a:r>
              <a:rPr lang="en-GB" altLang="en-US" smtClean="0">
                <a:latin typeface="Comic Sans MS" pitchFamily="66" charset="0"/>
              </a:rPr>
              <a:t> </a:t>
            </a:r>
          </a:p>
        </p:txBody>
      </p:sp>
      <p:sp>
        <p:nvSpPr>
          <p:cNvPr id="6" name="Footer Placeholder 5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>
                <a:latin typeface="Comic Sans MS" pitchFamily="66" charset="0"/>
              </a:rPr>
              <a:t>www.eslpuzzles.com</a:t>
            </a:r>
          </a:p>
        </p:txBody>
      </p:sp>
      <p:pic>
        <p:nvPicPr>
          <p:cNvPr id="11268" name="Picture 6" descr="logo-2.pn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945313" y="5643563"/>
            <a:ext cx="2198687" cy="148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9" descr="logo-2.png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0" y="676275"/>
            <a:ext cx="9144000" cy="6181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>
                <a:latin typeface="Comic Sans MS" pitchFamily="66" charset="0"/>
              </a:rPr>
              <a:t>www.eslpuzzles.com</a:t>
            </a:r>
          </a:p>
        </p:txBody>
      </p:sp>
      <p:pic>
        <p:nvPicPr>
          <p:cNvPr id="3075" name="Picture 6" descr="logo-2.pn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945313" y="5643563"/>
            <a:ext cx="2198687" cy="148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0" y="571500"/>
            <a:ext cx="9144000" cy="1470025"/>
          </a:xfrm>
        </p:spPr>
        <p:txBody>
          <a:bodyPr/>
          <a:lstStyle/>
          <a:p>
            <a:pPr eaLnBrk="1" hangingPunct="1"/>
            <a:r>
              <a:rPr lang="en-GB" altLang="en-US" dirty="0" smtClean="0">
                <a:latin typeface="Comic Sans MS" pitchFamily="66" charset="0"/>
              </a:rPr>
              <a:t>What </a:t>
            </a:r>
            <a:r>
              <a:rPr lang="en-GB" altLang="en-US" dirty="0" smtClean="0">
                <a:latin typeface="Comic Sans MS" pitchFamily="66" charset="0"/>
              </a:rPr>
              <a:t>can you see?</a:t>
            </a:r>
            <a:endParaRPr lang="en-GB" altLang="en-US" dirty="0" smtClean="0">
              <a:latin typeface="Comic Sans MS" pitchFamily="66" charset="0"/>
            </a:endParaRPr>
          </a:p>
        </p:txBody>
      </p:sp>
      <p:sp>
        <p:nvSpPr>
          <p:cNvPr id="5" name="Title 1">
            <a:extLst>
              <a:ext uri="{FF2B5EF4-FFF2-40B4-BE49-F238E27FC236}"/>
            </a:extLst>
          </p:cNvPr>
          <p:cNvSpPr txBox="1">
            <a:spLocks/>
          </p:cNvSpPr>
          <p:nvPr/>
        </p:nvSpPr>
        <p:spPr bwMode="auto">
          <a:xfrm>
            <a:off x="0" y="4857750"/>
            <a:ext cx="91440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anchor="ctr"/>
          <a:lstStyle/>
          <a:p>
            <a:pPr>
              <a:defRPr/>
            </a:pPr>
            <a:r>
              <a:rPr lang="en-GB" altLang="en-US" sz="2400" dirty="0">
                <a:latin typeface="Comic Sans MS" panose="030F0902030302020204" pitchFamily="66" charset="0"/>
                <a:ea typeface="+mj-ea"/>
                <a:cs typeface="+mj-cs"/>
              </a:rPr>
              <a:t>Answer</a:t>
            </a:r>
            <a:r>
              <a:rPr lang="en-GB" altLang="en-US" sz="2400" dirty="0" smtClean="0">
                <a:latin typeface="Comic Sans MS" panose="030F0902030302020204" pitchFamily="66" charset="0"/>
                <a:ea typeface="+mj-ea"/>
                <a:cs typeface="+mj-cs"/>
              </a:rPr>
              <a:t>: </a:t>
            </a:r>
            <a:r>
              <a:rPr lang="en-GB" altLang="en-US" sz="2400" dirty="0" smtClean="0">
                <a:latin typeface="Comic Sans MS" panose="030F0902030302020204" pitchFamily="66" charset="0"/>
                <a:ea typeface="+mj-ea"/>
                <a:cs typeface="+mj-cs"/>
              </a:rPr>
              <a:t>shark</a:t>
            </a:r>
            <a:r>
              <a:rPr lang="en-GB" altLang="en-US" sz="2400" dirty="0" smtClean="0">
                <a:latin typeface="Comic Sans MS" panose="030F0902030302020204" pitchFamily="66" charset="0"/>
                <a:ea typeface="+mj-ea"/>
                <a:cs typeface="+mj-cs"/>
              </a:rPr>
              <a:t> </a:t>
            </a:r>
            <a:endParaRPr lang="en-GB" altLang="en-US" sz="2400" dirty="0">
              <a:latin typeface="Comic Sans MS" panose="030F0902030302020204" pitchFamily="66" charset="0"/>
              <a:ea typeface="+mj-ea"/>
              <a:cs typeface="+mj-cs"/>
            </a:endParaRPr>
          </a:p>
        </p:txBody>
      </p:sp>
      <p:pic>
        <p:nvPicPr>
          <p:cNvPr id="12" name="Picture 6" descr="C:\Users\Rich\Documents\eslkidsworld.com\clip art\Animals (Part 1)\Aquatic (Sh - Z)\Shark 04.wmf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71604" y="1928802"/>
            <a:ext cx="5688013" cy="3097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Shark Lurk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>
                <a:latin typeface="Comic Sans MS" pitchFamily="66" charset="0"/>
              </a:rPr>
              <a:t>www.eslpuzzles.com</a:t>
            </a:r>
          </a:p>
        </p:txBody>
      </p:sp>
      <p:pic>
        <p:nvPicPr>
          <p:cNvPr id="3075" name="Picture 6" descr="logo-2.pn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945313" y="5643563"/>
            <a:ext cx="2198687" cy="148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0" y="571500"/>
            <a:ext cx="9144000" cy="1470025"/>
          </a:xfrm>
        </p:spPr>
        <p:txBody>
          <a:bodyPr/>
          <a:lstStyle/>
          <a:p>
            <a:pPr eaLnBrk="1" hangingPunct="1"/>
            <a:r>
              <a:rPr lang="en-GB" altLang="en-US" dirty="0" smtClean="0">
                <a:latin typeface="Comic Sans MS" pitchFamily="66" charset="0"/>
              </a:rPr>
              <a:t>What </a:t>
            </a:r>
            <a:r>
              <a:rPr lang="en-GB" altLang="en-US" dirty="0" smtClean="0">
                <a:latin typeface="Comic Sans MS" pitchFamily="66" charset="0"/>
              </a:rPr>
              <a:t>can you see?</a:t>
            </a:r>
            <a:endParaRPr lang="en-GB" altLang="en-US" dirty="0" smtClean="0">
              <a:latin typeface="Comic Sans MS" pitchFamily="66" charset="0"/>
            </a:endParaRPr>
          </a:p>
        </p:txBody>
      </p:sp>
      <p:sp>
        <p:nvSpPr>
          <p:cNvPr id="5" name="Title 1">
            <a:extLst>
              <a:ext uri="{FF2B5EF4-FFF2-40B4-BE49-F238E27FC236}"/>
            </a:extLst>
          </p:cNvPr>
          <p:cNvSpPr txBox="1">
            <a:spLocks/>
          </p:cNvSpPr>
          <p:nvPr/>
        </p:nvSpPr>
        <p:spPr bwMode="auto">
          <a:xfrm>
            <a:off x="0" y="4857750"/>
            <a:ext cx="91440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anchor="ctr"/>
          <a:lstStyle/>
          <a:p>
            <a:pPr>
              <a:defRPr/>
            </a:pPr>
            <a:r>
              <a:rPr lang="en-GB" altLang="en-US" sz="2400" dirty="0">
                <a:latin typeface="Comic Sans MS" panose="030F0902030302020204" pitchFamily="66" charset="0"/>
                <a:ea typeface="+mj-ea"/>
                <a:cs typeface="+mj-cs"/>
              </a:rPr>
              <a:t>Answer</a:t>
            </a:r>
            <a:r>
              <a:rPr lang="en-GB" altLang="en-US" sz="2400" dirty="0" smtClean="0">
                <a:latin typeface="Comic Sans MS" panose="030F0902030302020204" pitchFamily="66" charset="0"/>
                <a:ea typeface="+mj-ea"/>
                <a:cs typeface="+mj-cs"/>
              </a:rPr>
              <a:t>: </a:t>
            </a:r>
            <a:r>
              <a:rPr lang="en-GB" altLang="en-US" sz="2400" dirty="0" smtClean="0">
                <a:latin typeface="Comic Sans MS" panose="030F0902030302020204" pitchFamily="66" charset="0"/>
                <a:ea typeface="+mj-ea"/>
                <a:cs typeface="+mj-cs"/>
              </a:rPr>
              <a:t>starfish </a:t>
            </a:r>
            <a:endParaRPr lang="en-GB" altLang="en-US" sz="2400" dirty="0">
              <a:latin typeface="Comic Sans MS" panose="030F0902030302020204" pitchFamily="66" charset="0"/>
              <a:ea typeface="+mj-ea"/>
              <a:cs typeface="+mj-cs"/>
            </a:endParaRPr>
          </a:p>
        </p:txBody>
      </p:sp>
      <p:pic>
        <p:nvPicPr>
          <p:cNvPr id="12" name="Picture 6" descr="C:\Users\Rich\Documents\eslkidsworld.com\clip art\Animals (Part 1)\Aquatic (Sh - Z)\Starfish 15.wmf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285984" y="2214554"/>
            <a:ext cx="4535488" cy="304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Splashing Wat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>
                <a:latin typeface="Comic Sans MS" pitchFamily="66" charset="0"/>
              </a:rPr>
              <a:t>www.eslpuzzles.com</a:t>
            </a:r>
          </a:p>
        </p:txBody>
      </p:sp>
      <p:pic>
        <p:nvPicPr>
          <p:cNvPr id="3075" name="Picture 6" descr="logo-2.pn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945313" y="5643563"/>
            <a:ext cx="2198687" cy="148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0" y="571500"/>
            <a:ext cx="9144000" cy="1470025"/>
          </a:xfrm>
        </p:spPr>
        <p:txBody>
          <a:bodyPr/>
          <a:lstStyle/>
          <a:p>
            <a:pPr eaLnBrk="1" hangingPunct="1"/>
            <a:r>
              <a:rPr lang="en-GB" altLang="en-US" dirty="0" smtClean="0">
                <a:latin typeface="Comic Sans MS" pitchFamily="66" charset="0"/>
              </a:rPr>
              <a:t>What </a:t>
            </a:r>
            <a:r>
              <a:rPr lang="en-GB" altLang="en-US" dirty="0" smtClean="0">
                <a:latin typeface="Comic Sans MS" pitchFamily="66" charset="0"/>
              </a:rPr>
              <a:t>can you see?</a:t>
            </a:r>
            <a:endParaRPr lang="en-GB" altLang="en-US" dirty="0" smtClean="0">
              <a:latin typeface="Comic Sans MS" pitchFamily="66" charset="0"/>
            </a:endParaRPr>
          </a:p>
        </p:txBody>
      </p:sp>
      <p:sp>
        <p:nvSpPr>
          <p:cNvPr id="5" name="Title 1">
            <a:extLst>
              <a:ext uri="{FF2B5EF4-FFF2-40B4-BE49-F238E27FC236}"/>
            </a:extLst>
          </p:cNvPr>
          <p:cNvSpPr txBox="1">
            <a:spLocks/>
          </p:cNvSpPr>
          <p:nvPr/>
        </p:nvSpPr>
        <p:spPr bwMode="auto">
          <a:xfrm>
            <a:off x="0" y="4857750"/>
            <a:ext cx="91440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anchor="ctr"/>
          <a:lstStyle/>
          <a:p>
            <a:pPr>
              <a:defRPr/>
            </a:pPr>
            <a:r>
              <a:rPr lang="en-GB" altLang="en-US" sz="2400" dirty="0">
                <a:latin typeface="Comic Sans MS" panose="030F0902030302020204" pitchFamily="66" charset="0"/>
                <a:ea typeface="+mj-ea"/>
                <a:cs typeface="+mj-cs"/>
              </a:rPr>
              <a:t>Answer</a:t>
            </a:r>
            <a:r>
              <a:rPr lang="en-GB" altLang="en-US" sz="2400" dirty="0" smtClean="0">
                <a:latin typeface="Comic Sans MS" panose="030F0902030302020204" pitchFamily="66" charset="0"/>
                <a:ea typeface="+mj-ea"/>
                <a:cs typeface="+mj-cs"/>
              </a:rPr>
              <a:t>: </a:t>
            </a:r>
            <a:r>
              <a:rPr lang="en-GB" altLang="en-US" sz="2400" dirty="0" smtClean="0">
                <a:latin typeface="Comic Sans MS" panose="030F0902030302020204" pitchFamily="66" charset="0"/>
                <a:ea typeface="+mj-ea"/>
                <a:cs typeface="+mj-cs"/>
              </a:rPr>
              <a:t>sailfish</a:t>
            </a:r>
            <a:r>
              <a:rPr lang="en-GB" altLang="en-US" sz="2400" dirty="0" smtClean="0">
                <a:latin typeface="Comic Sans MS" panose="030F0902030302020204" pitchFamily="66" charset="0"/>
                <a:ea typeface="+mj-ea"/>
                <a:cs typeface="+mj-cs"/>
              </a:rPr>
              <a:t> </a:t>
            </a:r>
            <a:endParaRPr lang="en-GB" altLang="en-US" sz="2400" dirty="0">
              <a:latin typeface="Comic Sans MS" panose="030F0902030302020204" pitchFamily="66" charset="0"/>
              <a:ea typeface="+mj-ea"/>
              <a:cs typeface="+mj-cs"/>
            </a:endParaRPr>
          </a:p>
        </p:txBody>
      </p:sp>
      <p:pic>
        <p:nvPicPr>
          <p:cNvPr id="12" name="Picture 6" descr="C:\Users\Rich\Documents\eslkidsworld.com\clip art\Animals (Part 1)\Aquatic (Sh - Z)\Swordfish 3.wmf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85786" y="2071678"/>
            <a:ext cx="7704137" cy="2792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Splashing Wat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>
                <a:latin typeface="Comic Sans MS" pitchFamily="66" charset="0"/>
              </a:rPr>
              <a:t>www.eslpuzzles.com</a:t>
            </a:r>
          </a:p>
        </p:txBody>
      </p:sp>
      <p:pic>
        <p:nvPicPr>
          <p:cNvPr id="3075" name="Picture 6" descr="logo-2.pn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945313" y="5643563"/>
            <a:ext cx="2198687" cy="148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0" y="571500"/>
            <a:ext cx="9144000" cy="1470025"/>
          </a:xfrm>
        </p:spPr>
        <p:txBody>
          <a:bodyPr/>
          <a:lstStyle/>
          <a:p>
            <a:pPr eaLnBrk="1" hangingPunct="1"/>
            <a:r>
              <a:rPr lang="en-GB" altLang="en-US" dirty="0" smtClean="0">
                <a:latin typeface="Comic Sans MS" pitchFamily="66" charset="0"/>
              </a:rPr>
              <a:t>What </a:t>
            </a:r>
            <a:r>
              <a:rPr lang="en-GB" altLang="en-US" dirty="0" smtClean="0">
                <a:latin typeface="Comic Sans MS" pitchFamily="66" charset="0"/>
              </a:rPr>
              <a:t>can you see?</a:t>
            </a:r>
            <a:endParaRPr lang="en-GB" altLang="en-US" dirty="0" smtClean="0">
              <a:latin typeface="Comic Sans MS" pitchFamily="66" charset="0"/>
            </a:endParaRPr>
          </a:p>
        </p:txBody>
      </p:sp>
      <p:sp>
        <p:nvSpPr>
          <p:cNvPr id="5" name="Title 1">
            <a:extLst>
              <a:ext uri="{FF2B5EF4-FFF2-40B4-BE49-F238E27FC236}"/>
            </a:extLst>
          </p:cNvPr>
          <p:cNvSpPr txBox="1">
            <a:spLocks/>
          </p:cNvSpPr>
          <p:nvPr/>
        </p:nvSpPr>
        <p:spPr bwMode="auto">
          <a:xfrm>
            <a:off x="0" y="4857750"/>
            <a:ext cx="91440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anchor="ctr"/>
          <a:lstStyle/>
          <a:p>
            <a:pPr>
              <a:defRPr/>
            </a:pPr>
            <a:r>
              <a:rPr lang="en-GB" altLang="en-US" sz="2400" dirty="0">
                <a:latin typeface="Comic Sans MS" panose="030F0902030302020204" pitchFamily="66" charset="0"/>
                <a:ea typeface="+mj-ea"/>
                <a:cs typeface="+mj-cs"/>
              </a:rPr>
              <a:t>Answer</a:t>
            </a:r>
            <a:r>
              <a:rPr lang="en-GB" altLang="en-US" sz="2400" dirty="0" smtClean="0">
                <a:latin typeface="Comic Sans MS" panose="030F0902030302020204" pitchFamily="66" charset="0"/>
                <a:ea typeface="+mj-ea"/>
                <a:cs typeface="+mj-cs"/>
              </a:rPr>
              <a:t>: turtle  </a:t>
            </a:r>
            <a:endParaRPr lang="en-GB" altLang="en-US" sz="2400" dirty="0">
              <a:latin typeface="Comic Sans MS" panose="030F0902030302020204" pitchFamily="66" charset="0"/>
              <a:ea typeface="+mj-ea"/>
              <a:cs typeface="+mj-cs"/>
            </a:endParaRPr>
          </a:p>
        </p:txBody>
      </p:sp>
      <p:pic>
        <p:nvPicPr>
          <p:cNvPr id="12" name="Picture 6" descr="C:\Users\Rich\Documents\eslkidsworld.com\clip art\Animals (Part 1)\Aquatic (Sh - Z)\Turtle 09.wmf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071670" y="2285992"/>
            <a:ext cx="4672012" cy="2670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reeze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>
                <a:latin typeface="Comic Sans MS" pitchFamily="66" charset="0"/>
              </a:rPr>
              <a:t>www.eslpuzzles.com</a:t>
            </a:r>
          </a:p>
        </p:txBody>
      </p:sp>
      <p:pic>
        <p:nvPicPr>
          <p:cNvPr id="3075" name="Picture 6" descr="logo-2.pn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945313" y="5643563"/>
            <a:ext cx="2198687" cy="148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0" y="571500"/>
            <a:ext cx="9144000" cy="1470025"/>
          </a:xfrm>
        </p:spPr>
        <p:txBody>
          <a:bodyPr/>
          <a:lstStyle/>
          <a:p>
            <a:pPr eaLnBrk="1" hangingPunct="1"/>
            <a:r>
              <a:rPr lang="en-GB" altLang="en-US" dirty="0" smtClean="0">
                <a:latin typeface="Comic Sans MS" pitchFamily="66" charset="0"/>
              </a:rPr>
              <a:t>What </a:t>
            </a:r>
            <a:r>
              <a:rPr lang="en-GB" altLang="en-US" dirty="0" smtClean="0">
                <a:latin typeface="Comic Sans MS" pitchFamily="66" charset="0"/>
              </a:rPr>
              <a:t>can you see?</a:t>
            </a:r>
            <a:endParaRPr lang="en-GB" altLang="en-US" dirty="0" smtClean="0">
              <a:latin typeface="Comic Sans MS" pitchFamily="66" charset="0"/>
            </a:endParaRPr>
          </a:p>
        </p:txBody>
      </p:sp>
      <p:sp>
        <p:nvSpPr>
          <p:cNvPr id="5" name="Title 1">
            <a:extLst>
              <a:ext uri="{FF2B5EF4-FFF2-40B4-BE49-F238E27FC236}"/>
            </a:extLst>
          </p:cNvPr>
          <p:cNvSpPr txBox="1">
            <a:spLocks/>
          </p:cNvSpPr>
          <p:nvPr/>
        </p:nvSpPr>
        <p:spPr bwMode="auto">
          <a:xfrm>
            <a:off x="0" y="4857750"/>
            <a:ext cx="91440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anchor="ctr"/>
          <a:lstStyle/>
          <a:p>
            <a:pPr>
              <a:defRPr/>
            </a:pPr>
            <a:r>
              <a:rPr lang="en-GB" altLang="en-US" sz="2400" dirty="0">
                <a:latin typeface="Comic Sans MS" panose="030F0902030302020204" pitchFamily="66" charset="0"/>
                <a:ea typeface="+mj-ea"/>
                <a:cs typeface="+mj-cs"/>
              </a:rPr>
              <a:t>Answer</a:t>
            </a:r>
            <a:r>
              <a:rPr lang="en-GB" altLang="en-US" sz="2400" dirty="0" smtClean="0">
                <a:latin typeface="Comic Sans MS" panose="030F0902030302020204" pitchFamily="66" charset="0"/>
                <a:ea typeface="+mj-ea"/>
                <a:cs typeface="+mj-cs"/>
              </a:rPr>
              <a:t>: </a:t>
            </a:r>
            <a:r>
              <a:rPr lang="en-GB" altLang="en-US" sz="2400" dirty="0" smtClean="0">
                <a:latin typeface="Comic Sans MS" panose="030F0902030302020204" pitchFamily="66" charset="0"/>
                <a:ea typeface="+mj-ea"/>
                <a:cs typeface="+mj-cs"/>
              </a:rPr>
              <a:t>walrus </a:t>
            </a:r>
            <a:endParaRPr lang="en-GB" altLang="en-US" sz="2400" dirty="0">
              <a:latin typeface="Comic Sans MS" panose="030F0902030302020204" pitchFamily="66" charset="0"/>
              <a:ea typeface="+mj-ea"/>
              <a:cs typeface="+mj-cs"/>
            </a:endParaRPr>
          </a:p>
        </p:txBody>
      </p:sp>
      <p:pic>
        <p:nvPicPr>
          <p:cNvPr id="12" name="Picture 6" descr="C:\Users\Rich\Documents\eslkidsworld.com\clip art\Animals (Part 1)\Aquatic (Sh - Z)\Walrus 06.wmf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143108" y="2000240"/>
            <a:ext cx="4672012" cy="3178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alr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>
                <a:latin typeface="Comic Sans MS" pitchFamily="66" charset="0"/>
              </a:rPr>
              <a:t>www.eslpuzzles.com</a:t>
            </a:r>
          </a:p>
        </p:txBody>
      </p:sp>
      <p:pic>
        <p:nvPicPr>
          <p:cNvPr id="3075" name="Picture 6" descr="logo-2.pn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945313" y="5643563"/>
            <a:ext cx="2198687" cy="148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0" y="571500"/>
            <a:ext cx="9144000" cy="1470025"/>
          </a:xfrm>
        </p:spPr>
        <p:txBody>
          <a:bodyPr/>
          <a:lstStyle/>
          <a:p>
            <a:pPr eaLnBrk="1" hangingPunct="1"/>
            <a:r>
              <a:rPr lang="en-GB" altLang="en-US" dirty="0" smtClean="0">
                <a:latin typeface="Comic Sans MS" pitchFamily="66" charset="0"/>
              </a:rPr>
              <a:t>What </a:t>
            </a:r>
            <a:r>
              <a:rPr lang="en-GB" altLang="en-US" dirty="0" smtClean="0">
                <a:latin typeface="Comic Sans MS" pitchFamily="66" charset="0"/>
              </a:rPr>
              <a:t>can you see?</a:t>
            </a:r>
            <a:endParaRPr lang="en-GB" altLang="en-US" dirty="0" smtClean="0">
              <a:latin typeface="Comic Sans MS" pitchFamily="66" charset="0"/>
            </a:endParaRPr>
          </a:p>
        </p:txBody>
      </p:sp>
      <p:sp>
        <p:nvSpPr>
          <p:cNvPr id="5" name="Title 1">
            <a:extLst>
              <a:ext uri="{FF2B5EF4-FFF2-40B4-BE49-F238E27FC236}"/>
            </a:extLst>
          </p:cNvPr>
          <p:cNvSpPr txBox="1">
            <a:spLocks/>
          </p:cNvSpPr>
          <p:nvPr/>
        </p:nvSpPr>
        <p:spPr bwMode="auto">
          <a:xfrm>
            <a:off x="0" y="4857750"/>
            <a:ext cx="91440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anchor="ctr"/>
          <a:lstStyle/>
          <a:p>
            <a:pPr>
              <a:defRPr/>
            </a:pPr>
            <a:r>
              <a:rPr lang="en-GB" altLang="en-US" sz="2400" dirty="0">
                <a:latin typeface="Comic Sans MS" panose="030F0902030302020204" pitchFamily="66" charset="0"/>
                <a:ea typeface="+mj-ea"/>
                <a:cs typeface="+mj-cs"/>
              </a:rPr>
              <a:t>Answer</a:t>
            </a:r>
            <a:r>
              <a:rPr lang="en-GB" altLang="en-US" sz="2400" dirty="0" smtClean="0">
                <a:latin typeface="Comic Sans MS" panose="030F0902030302020204" pitchFamily="66" charset="0"/>
                <a:ea typeface="+mj-ea"/>
                <a:cs typeface="+mj-cs"/>
              </a:rPr>
              <a:t>: </a:t>
            </a:r>
            <a:r>
              <a:rPr lang="en-GB" altLang="en-US" sz="2400" dirty="0" smtClean="0">
                <a:latin typeface="Comic Sans MS" panose="030F0902030302020204" pitchFamily="66" charset="0"/>
                <a:ea typeface="+mj-ea"/>
                <a:cs typeface="+mj-cs"/>
              </a:rPr>
              <a:t>whale</a:t>
            </a:r>
            <a:r>
              <a:rPr lang="en-GB" altLang="en-US" sz="2400" dirty="0" smtClean="0">
                <a:latin typeface="Comic Sans MS" panose="030F0902030302020204" pitchFamily="66" charset="0"/>
                <a:ea typeface="+mj-ea"/>
                <a:cs typeface="+mj-cs"/>
              </a:rPr>
              <a:t> </a:t>
            </a:r>
            <a:endParaRPr lang="en-GB" altLang="en-US" sz="2400" dirty="0">
              <a:latin typeface="Comic Sans MS" panose="030F0902030302020204" pitchFamily="66" charset="0"/>
              <a:ea typeface="+mj-ea"/>
              <a:cs typeface="+mj-cs"/>
            </a:endParaRPr>
          </a:p>
        </p:txBody>
      </p:sp>
      <p:pic>
        <p:nvPicPr>
          <p:cNvPr id="12" name="Picture 6" descr="C:\Users\Rich\Documents\eslkidsworld.com\clip art\Animals (Part 1)\Aquatic (Sh - Z)\Whale - Gray 1.wmf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42910" y="2357430"/>
            <a:ext cx="7991475" cy="2303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al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>
                <a:latin typeface="Comic Sans MS" pitchFamily="66" charset="0"/>
              </a:rPr>
              <a:t>www.eslpuzzles.com</a:t>
            </a:r>
          </a:p>
        </p:txBody>
      </p:sp>
      <p:pic>
        <p:nvPicPr>
          <p:cNvPr id="3075" name="Picture 6" descr="logo-2.pn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945313" y="5643563"/>
            <a:ext cx="2198687" cy="148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0" y="571500"/>
            <a:ext cx="9144000" cy="1470025"/>
          </a:xfrm>
        </p:spPr>
        <p:txBody>
          <a:bodyPr/>
          <a:lstStyle/>
          <a:p>
            <a:pPr eaLnBrk="1" hangingPunct="1"/>
            <a:r>
              <a:rPr lang="en-GB" altLang="en-US" dirty="0" smtClean="0">
                <a:latin typeface="Comic Sans MS" pitchFamily="66" charset="0"/>
              </a:rPr>
              <a:t>What </a:t>
            </a:r>
            <a:r>
              <a:rPr lang="en-GB" altLang="en-US" dirty="0" smtClean="0">
                <a:latin typeface="Comic Sans MS" pitchFamily="66" charset="0"/>
              </a:rPr>
              <a:t>can you see?</a:t>
            </a:r>
            <a:endParaRPr lang="en-GB" altLang="en-US" dirty="0" smtClean="0">
              <a:latin typeface="Comic Sans MS" pitchFamily="66" charset="0"/>
            </a:endParaRPr>
          </a:p>
        </p:txBody>
      </p:sp>
      <p:sp>
        <p:nvSpPr>
          <p:cNvPr id="5" name="Title 1">
            <a:extLst>
              <a:ext uri="{FF2B5EF4-FFF2-40B4-BE49-F238E27FC236}"/>
            </a:extLst>
          </p:cNvPr>
          <p:cNvSpPr txBox="1">
            <a:spLocks/>
          </p:cNvSpPr>
          <p:nvPr/>
        </p:nvSpPr>
        <p:spPr bwMode="auto">
          <a:xfrm>
            <a:off x="0" y="4857750"/>
            <a:ext cx="91440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anchor="ctr"/>
          <a:lstStyle/>
          <a:p>
            <a:pPr>
              <a:defRPr/>
            </a:pPr>
            <a:r>
              <a:rPr lang="en-GB" altLang="en-US" sz="2400" dirty="0">
                <a:latin typeface="Comic Sans MS" panose="030F0902030302020204" pitchFamily="66" charset="0"/>
                <a:ea typeface="+mj-ea"/>
                <a:cs typeface="+mj-cs"/>
              </a:rPr>
              <a:t>Answer</a:t>
            </a:r>
            <a:r>
              <a:rPr lang="en-GB" altLang="en-US" sz="2400" dirty="0" smtClean="0">
                <a:latin typeface="Comic Sans MS" panose="030F0902030302020204" pitchFamily="66" charset="0"/>
                <a:ea typeface="+mj-ea"/>
                <a:cs typeface="+mj-cs"/>
              </a:rPr>
              <a:t>: </a:t>
            </a:r>
            <a:r>
              <a:rPr lang="en-GB" altLang="en-US" sz="2400" dirty="0" smtClean="0">
                <a:latin typeface="Comic Sans MS" panose="030F0902030302020204" pitchFamily="66" charset="0"/>
                <a:ea typeface="+mj-ea"/>
                <a:cs typeface="+mj-cs"/>
              </a:rPr>
              <a:t>seal</a:t>
            </a:r>
            <a:r>
              <a:rPr lang="en-GB" altLang="en-US" sz="2400" dirty="0" smtClean="0">
                <a:latin typeface="Comic Sans MS" panose="030F0902030302020204" pitchFamily="66" charset="0"/>
                <a:ea typeface="+mj-ea"/>
                <a:cs typeface="+mj-cs"/>
              </a:rPr>
              <a:t> </a:t>
            </a:r>
            <a:endParaRPr lang="en-GB" altLang="en-US" sz="2400" dirty="0">
              <a:latin typeface="Comic Sans MS" panose="030F0902030302020204" pitchFamily="66" charset="0"/>
              <a:ea typeface="+mj-ea"/>
              <a:cs typeface="+mj-cs"/>
            </a:endParaRPr>
          </a:p>
        </p:txBody>
      </p:sp>
      <p:pic>
        <p:nvPicPr>
          <p:cNvPr id="12" name="Picture 7" descr="C:\Users\Rich\Documents\eslkidsworld.com\clip art\Animals (Part 1)\Aquatic (Os - Sh)\Seal 39.wmf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357422" y="2214554"/>
            <a:ext cx="4672012" cy="2887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Sea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>
                <a:latin typeface="Comic Sans MS" pitchFamily="66" charset="0"/>
              </a:rPr>
              <a:t>www.eslpuzzles.com</a:t>
            </a:r>
          </a:p>
        </p:txBody>
      </p:sp>
      <p:pic>
        <p:nvPicPr>
          <p:cNvPr id="3075" name="Picture 6" descr="logo-2.pn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945313" y="5643563"/>
            <a:ext cx="2198687" cy="148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0" y="571500"/>
            <a:ext cx="9144000" cy="1470025"/>
          </a:xfrm>
        </p:spPr>
        <p:txBody>
          <a:bodyPr/>
          <a:lstStyle/>
          <a:p>
            <a:pPr eaLnBrk="1" hangingPunct="1"/>
            <a:r>
              <a:rPr lang="en-GB" altLang="en-US" dirty="0" smtClean="0">
                <a:latin typeface="Comic Sans MS" pitchFamily="66" charset="0"/>
              </a:rPr>
              <a:t>What </a:t>
            </a:r>
            <a:r>
              <a:rPr lang="en-GB" altLang="en-US" dirty="0" smtClean="0">
                <a:latin typeface="Comic Sans MS" pitchFamily="66" charset="0"/>
              </a:rPr>
              <a:t>can you see?</a:t>
            </a:r>
            <a:endParaRPr lang="en-GB" altLang="en-US" dirty="0" smtClean="0">
              <a:latin typeface="Comic Sans MS" pitchFamily="66" charset="0"/>
            </a:endParaRPr>
          </a:p>
        </p:txBody>
      </p:sp>
      <p:sp>
        <p:nvSpPr>
          <p:cNvPr id="5" name="Title 1">
            <a:extLst>
              <a:ext uri="{FF2B5EF4-FFF2-40B4-BE49-F238E27FC236}"/>
            </a:extLst>
          </p:cNvPr>
          <p:cNvSpPr txBox="1">
            <a:spLocks/>
          </p:cNvSpPr>
          <p:nvPr/>
        </p:nvSpPr>
        <p:spPr bwMode="auto">
          <a:xfrm>
            <a:off x="0" y="4857750"/>
            <a:ext cx="91440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anchor="ctr"/>
          <a:lstStyle/>
          <a:p>
            <a:pPr>
              <a:defRPr/>
            </a:pPr>
            <a:r>
              <a:rPr lang="en-GB" altLang="en-US" sz="2400" dirty="0">
                <a:latin typeface="Comic Sans MS" panose="030F0902030302020204" pitchFamily="66" charset="0"/>
                <a:ea typeface="+mj-ea"/>
                <a:cs typeface="+mj-cs"/>
              </a:rPr>
              <a:t>Answer</a:t>
            </a:r>
            <a:r>
              <a:rPr lang="en-GB" altLang="en-US" sz="2400" dirty="0" smtClean="0">
                <a:latin typeface="Comic Sans MS" panose="030F0902030302020204" pitchFamily="66" charset="0"/>
                <a:ea typeface="+mj-ea"/>
                <a:cs typeface="+mj-cs"/>
              </a:rPr>
              <a:t>: </a:t>
            </a:r>
            <a:r>
              <a:rPr lang="en-GB" altLang="en-US" sz="2400" dirty="0" smtClean="0">
                <a:latin typeface="Comic Sans MS" panose="030F0902030302020204" pitchFamily="66" charset="0"/>
                <a:ea typeface="+mj-ea"/>
                <a:cs typeface="+mj-cs"/>
              </a:rPr>
              <a:t>octopus </a:t>
            </a:r>
            <a:endParaRPr lang="en-GB" altLang="en-US" sz="2400" dirty="0">
              <a:latin typeface="Comic Sans MS" panose="030F0902030302020204" pitchFamily="66" charset="0"/>
              <a:ea typeface="+mj-ea"/>
              <a:cs typeface="+mj-cs"/>
            </a:endParaRPr>
          </a:p>
        </p:txBody>
      </p:sp>
      <p:pic>
        <p:nvPicPr>
          <p:cNvPr id="11" name="Picture 6" descr="C:\Users\Rich\Documents\eslkidsworld.com\clip art\Animals (Part 1)\Aquatic (Fi - Oc)\Octopus 10.wmf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500298" y="2214554"/>
            <a:ext cx="4040181" cy="2881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Swimm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276</TotalTime>
  <Words>109</Words>
  <Application>Microsoft Macintosh PowerPoint</Application>
  <PresentationFormat>On-screen Show (4:3)</PresentationFormat>
  <Paragraphs>48</Paragraphs>
  <Slides>11</Slides>
  <Notes>11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Sea Animals</vt:lpstr>
      <vt:lpstr>What can you see?</vt:lpstr>
      <vt:lpstr>What can you see?</vt:lpstr>
      <vt:lpstr>What can you see?</vt:lpstr>
      <vt:lpstr>What can you see?</vt:lpstr>
      <vt:lpstr>What can you see?</vt:lpstr>
      <vt:lpstr>What can you see?</vt:lpstr>
      <vt:lpstr>What can you see?</vt:lpstr>
      <vt:lpstr>What can you see?</vt:lpstr>
      <vt:lpstr>What can you see?</vt:lpstr>
      <vt:lpstr>For more ESL resources go to: www.eslpuzzles.com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Sea Animals</dc:title>
  <dc:creator>ESL Puzzles</dc:creator>
  <cp:lastModifiedBy>Richard</cp:lastModifiedBy>
  <cp:revision>27</cp:revision>
  <dcterms:created xsi:type="dcterms:W3CDTF">2020-03-09T01:59:01Z</dcterms:created>
  <dcterms:modified xsi:type="dcterms:W3CDTF">2020-03-22T04:07:47Z</dcterms:modified>
</cp:coreProperties>
</file>